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9" r:id="rId4"/>
    <p:sldId id="268" r:id="rId5"/>
    <p:sldId id="259" r:id="rId6"/>
    <p:sldId id="258" r:id="rId7"/>
    <p:sldId id="270" r:id="rId8"/>
    <p:sldId id="260" r:id="rId9"/>
    <p:sldId id="261" r:id="rId10"/>
    <p:sldId id="262" r:id="rId11"/>
    <p:sldId id="263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70" d="100"/>
          <a:sy n="70" d="100"/>
        </p:scale>
        <p:origin x="-618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E9BEF-8943-44B1-938E-D055176EECF4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8748A7A7-2C86-453E-9E46-1249064BAF31}">
      <dgm:prSet phldrT="[Text]"/>
      <dgm:spPr/>
      <dgm:t>
        <a:bodyPr/>
        <a:lstStyle/>
        <a:p>
          <a:r>
            <a:rPr lang="en-US" dirty="0" smtClean="0"/>
            <a:t>Alignment Alternatives</a:t>
          </a:r>
          <a:endParaRPr lang="en-US" dirty="0"/>
        </a:p>
      </dgm:t>
    </dgm:pt>
    <dgm:pt modelId="{C6C9B504-DC0B-4086-9BE9-C7975779AF0B}" type="parTrans" cxnId="{95A3BA58-A2B8-4B6B-BE90-12A14DBDF721}">
      <dgm:prSet/>
      <dgm:spPr/>
      <dgm:t>
        <a:bodyPr/>
        <a:lstStyle/>
        <a:p>
          <a:endParaRPr lang="en-US"/>
        </a:p>
      </dgm:t>
    </dgm:pt>
    <dgm:pt modelId="{5F16215E-09DB-4503-BA44-BE82068E5760}" type="sibTrans" cxnId="{95A3BA58-A2B8-4B6B-BE90-12A14DBDF721}">
      <dgm:prSet/>
      <dgm:spPr/>
      <dgm:t>
        <a:bodyPr/>
        <a:lstStyle/>
        <a:p>
          <a:endParaRPr lang="en-US"/>
        </a:p>
      </dgm:t>
    </dgm:pt>
    <dgm:pt modelId="{EB185B0D-1966-421A-83C0-124FA0941827}">
      <dgm:prSet phldrT="[Text]" custT="1"/>
      <dgm:spPr/>
      <dgm:t>
        <a:bodyPr/>
        <a:lstStyle/>
        <a:p>
          <a:r>
            <a:rPr lang="en-US" sz="2800" dirty="0" smtClean="0"/>
            <a:t>11 Days</a:t>
          </a:r>
          <a:endParaRPr lang="en-US" sz="2800" dirty="0"/>
        </a:p>
      </dgm:t>
    </dgm:pt>
    <dgm:pt modelId="{BAA72454-161A-4A97-A37E-F6A73F7FA321}" type="parTrans" cxnId="{DCE43B3C-146E-426A-8AF2-3DF69A1BCB72}">
      <dgm:prSet/>
      <dgm:spPr/>
      <dgm:t>
        <a:bodyPr/>
        <a:lstStyle/>
        <a:p>
          <a:endParaRPr lang="en-US"/>
        </a:p>
      </dgm:t>
    </dgm:pt>
    <dgm:pt modelId="{D1D66E40-CB00-45A7-AEC0-3F57697CCCCE}" type="sibTrans" cxnId="{DCE43B3C-146E-426A-8AF2-3DF69A1BCB72}">
      <dgm:prSet/>
      <dgm:spPr/>
      <dgm:t>
        <a:bodyPr/>
        <a:lstStyle/>
        <a:p>
          <a:endParaRPr lang="en-US"/>
        </a:p>
      </dgm:t>
    </dgm:pt>
    <dgm:pt modelId="{E09E0F18-2066-448E-99D0-7FB7A48FCF42}">
      <dgm:prSet phldrT="[Text]"/>
      <dgm:spPr/>
      <dgm:t>
        <a:bodyPr/>
        <a:lstStyle/>
        <a:p>
          <a:r>
            <a:rPr lang="en-US" dirty="0" smtClean="0"/>
            <a:t>Structure Framework</a:t>
          </a:r>
          <a:endParaRPr lang="en-US" dirty="0"/>
        </a:p>
      </dgm:t>
    </dgm:pt>
    <dgm:pt modelId="{47A2FDAF-A5CA-4A8D-84E9-533ABE26FC7A}" type="parTrans" cxnId="{0E9D4734-4C6C-400D-84CB-A647773EDA3C}">
      <dgm:prSet/>
      <dgm:spPr/>
      <dgm:t>
        <a:bodyPr/>
        <a:lstStyle/>
        <a:p>
          <a:endParaRPr lang="en-US"/>
        </a:p>
      </dgm:t>
    </dgm:pt>
    <dgm:pt modelId="{EBAB4762-B6FB-4538-BE8D-92B8DEB93FB1}" type="sibTrans" cxnId="{0E9D4734-4C6C-400D-84CB-A647773EDA3C}">
      <dgm:prSet/>
      <dgm:spPr/>
      <dgm:t>
        <a:bodyPr/>
        <a:lstStyle/>
        <a:p>
          <a:endParaRPr lang="en-US"/>
        </a:p>
      </dgm:t>
    </dgm:pt>
    <dgm:pt modelId="{BB44B92E-BAE5-4492-AF83-71B2657A2B1A}">
      <dgm:prSet phldrT="[Text]" custT="1"/>
      <dgm:spPr/>
      <dgm:t>
        <a:bodyPr/>
        <a:lstStyle/>
        <a:p>
          <a:r>
            <a:rPr lang="en-US" sz="2800" dirty="0" smtClean="0"/>
            <a:t>35 Days</a:t>
          </a:r>
          <a:endParaRPr lang="en-US" sz="2800" dirty="0"/>
        </a:p>
      </dgm:t>
    </dgm:pt>
    <dgm:pt modelId="{BC41841A-C62B-4F91-88CA-48848499E8DD}" type="parTrans" cxnId="{EB25B0D9-4CA3-4444-B543-BB1B6F569841}">
      <dgm:prSet/>
      <dgm:spPr/>
      <dgm:t>
        <a:bodyPr/>
        <a:lstStyle/>
        <a:p>
          <a:endParaRPr lang="en-US"/>
        </a:p>
      </dgm:t>
    </dgm:pt>
    <dgm:pt modelId="{242EB644-5870-455F-B54A-861DD26D9EC3}" type="sibTrans" cxnId="{EB25B0D9-4CA3-4444-B543-BB1B6F569841}">
      <dgm:prSet/>
      <dgm:spPr/>
      <dgm:t>
        <a:bodyPr/>
        <a:lstStyle/>
        <a:p>
          <a:endParaRPr lang="en-US"/>
        </a:p>
      </dgm:t>
    </dgm:pt>
    <dgm:pt modelId="{3BB91254-A64F-48A8-A04C-CC38A439A3EE}">
      <dgm:prSet phldrT="[Text]"/>
      <dgm:spPr/>
      <dgm:t>
        <a:bodyPr/>
        <a:lstStyle/>
        <a:p>
          <a:r>
            <a:rPr lang="en-US" dirty="0" smtClean="0"/>
            <a:t>Super Structure</a:t>
          </a:r>
          <a:endParaRPr lang="en-US" dirty="0"/>
        </a:p>
      </dgm:t>
    </dgm:pt>
    <dgm:pt modelId="{EE4C1526-6C74-4EBE-BA31-710D41A8CC16}" type="parTrans" cxnId="{591DD715-5F78-4CDC-9837-8AB4D3FE16B4}">
      <dgm:prSet/>
      <dgm:spPr/>
      <dgm:t>
        <a:bodyPr/>
        <a:lstStyle/>
        <a:p>
          <a:endParaRPr lang="en-US"/>
        </a:p>
      </dgm:t>
    </dgm:pt>
    <dgm:pt modelId="{E91BE992-F3AB-428C-B83F-D4D4330E573F}" type="sibTrans" cxnId="{591DD715-5F78-4CDC-9837-8AB4D3FE16B4}">
      <dgm:prSet/>
      <dgm:spPr/>
      <dgm:t>
        <a:bodyPr/>
        <a:lstStyle/>
        <a:p>
          <a:endParaRPr lang="en-US"/>
        </a:p>
      </dgm:t>
    </dgm:pt>
    <dgm:pt modelId="{E6959A8D-D70A-4E7B-8088-6BCDEA41C5AD}">
      <dgm:prSet phldrT="[Text]"/>
      <dgm:spPr/>
      <dgm:t>
        <a:bodyPr/>
        <a:lstStyle/>
        <a:p>
          <a:r>
            <a:rPr lang="en-US" dirty="0" smtClean="0"/>
            <a:t>59 Days</a:t>
          </a:r>
          <a:endParaRPr lang="en-US" dirty="0"/>
        </a:p>
      </dgm:t>
    </dgm:pt>
    <dgm:pt modelId="{E96A6390-BFBA-4B53-80DD-D0E7469CCB7B}" type="parTrans" cxnId="{77372F56-6004-4D62-B36D-EEC39185490E}">
      <dgm:prSet/>
      <dgm:spPr/>
      <dgm:t>
        <a:bodyPr/>
        <a:lstStyle/>
        <a:p>
          <a:endParaRPr lang="en-US"/>
        </a:p>
      </dgm:t>
    </dgm:pt>
    <dgm:pt modelId="{C7CEA030-2EDC-49B8-B119-ED9317E63727}" type="sibTrans" cxnId="{77372F56-6004-4D62-B36D-EEC39185490E}">
      <dgm:prSet/>
      <dgm:spPr/>
      <dgm:t>
        <a:bodyPr/>
        <a:lstStyle/>
        <a:p>
          <a:endParaRPr lang="en-US"/>
        </a:p>
      </dgm:t>
    </dgm:pt>
    <dgm:pt modelId="{A8D93788-7A78-479A-91B8-A94282207ECB}">
      <dgm:prSet phldrT="[Text]" custT="1"/>
      <dgm:spPr/>
      <dgm:t>
        <a:bodyPr/>
        <a:lstStyle/>
        <a:p>
          <a:r>
            <a:rPr lang="en-US" sz="2800" dirty="0" smtClean="0"/>
            <a:t>17 Days</a:t>
          </a:r>
          <a:endParaRPr lang="en-US" sz="2800" dirty="0"/>
        </a:p>
      </dgm:t>
    </dgm:pt>
    <dgm:pt modelId="{30CCFEAC-A991-4D1A-BF4D-B63E9296CDAF}" type="parTrans" cxnId="{1EAA4642-A365-449D-99BA-66C457D043BE}">
      <dgm:prSet/>
      <dgm:spPr/>
      <dgm:t>
        <a:bodyPr/>
        <a:lstStyle/>
        <a:p>
          <a:endParaRPr lang="en-US"/>
        </a:p>
      </dgm:t>
    </dgm:pt>
    <dgm:pt modelId="{D24A3B52-6286-43F6-9B10-95874F53D1C1}" type="sibTrans" cxnId="{1EAA4642-A365-449D-99BA-66C457D043BE}">
      <dgm:prSet/>
      <dgm:spPr/>
      <dgm:t>
        <a:bodyPr/>
        <a:lstStyle/>
        <a:p>
          <a:endParaRPr lang="en-US"/>
        </a:p>
      </dgm:t>
    </dgm:pt>
    <dgm:pt modelId="{73A9D47A-22D2-4535-AE3A-91C00E9A665F}">
      <dgm:prSet phldrT="[Text]"/>
      <dgm:spPr/>
      <dgm:t>
        <a:bodyPr/>
        <a:lstStyle/>
        <a:p>
          <a:r>
            <a:rPr lang="en-US" dirty="0" smtClean="0"/>
            <a:t>Project Management</a:t>
          </a:r>
          <a:endParaRPr lang="en-US" dirty="0"/>
        </a:p>
      </dgm:t>
    </dgm:pt>
    <dgm:pt modelId="{DA9FB769-4476-4F3C-B28E-DC1F775367BF}" type="parTrans" cxnId="{5C7FB118-7EF3-4EF5-B1AD-0477EAFEC061}">
      <dgm:prSet/>
      <dgm:spPr/>
      <dgm:t>
        <a:bodyPr/>
        <a:lstStyle/>
        <a:p>
          <a:endParaRPr lang="en-US"/>
        </a:p>
      </dgm:t>
    </dgm:pt>
    <dgm:pt modelId="{A1336B5B-41BE-4EA1-99C6-8208E560671E}" type="sibTrans" cxnId="{5C7FB118-7EF3-4EF5-B1AD-0477EAFEC061}">
      <dgm:prSet/>
      <dgm:spPr/>
      <dgm:t>
        <a:bodyPr/>
        <a:lstStyle/>
        <a:p>
          <a:endParaRPr lang="en-US"/>
        </a:p>
      </dgm:t>
    </dgm:pt>
    <dgm:pt modelId="{AE16F48E-1A21-4170-A93C-904FA1C10D46}" type="pres">
      <dgm:prSet presAssocID="{289E9BEF-8943-44B1-938E-D055176EECF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ABAC54A-865D-444A-A5FE-77D8C5A005F0}" type="pres">
      <dgm:prSet presAssocID="{8748A7A7-2C86-453E-9E46-1249064BAF31}" presName="composite" presStyleCnt="0"/>
      <dgm:spPr/>
    </dgm:pt>
    <dgm:pt modelId="{84118AFA-B7AB-4F12-844A-481AC49B3FB7}" type="pres">
      <dgm:prSet presAssocID="{8748A7A7-2C86-453E-9E46-1249064BAF31}" presName="bentUpArrow1" presStyleLbl="alignImgPlace1" presStyleIdx="0" presStyleCnt="3"/>
      <dgm:spPr/>
    </dgm:pt>
    <dgm:pt modelId="{CBE862EA-4297-45BB-A2A9-614F6BD4C822}" type="pres">
      <dgm:prSet presAssocID="{8748A7A7-2C86-453E-9E46-1249064BAF31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8B124-A50E-483D-B982-1EA27F2DF4FF}" type="pres">
      <dgm:prSet presAssocID="{8748A7A7-2C86-453E-9E46-1249064BAF31}" presName="ChildText" presStyleLbl="revTx" presStyleIdx="0" presStyleCnt="4" custScaleX="127047" custLinFactNeighborX="10753" custLinFactNeighborY="12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6930F5-1514-4093-8E40-02BF5EFEF16A}" type="pres">
      <dgm:prSet presAssocID="{5F16215E-09DB-4503-BA44-BE82068E5760}" presName="sibTrans" presStyleCnt="0"/>
      <dgm:spPr/>
    </dgm:pt>
    <dgm:pt modelId="{6EA25BFA-C073-4399-84B7-900DCDBE892F}" type="pres">
      <dgm:prSet presAssocID="{E09E0F18-2066-448E-99D0-7FB7A48FCF42}" presName="composite" presStyleCnt="0"/>
      <dgm:spPr/>
    </dgm:pt>
    <dgm:pt modelId="{4A253F6D-9B1B-42D4-9F15-F23FD011AA8B}" type="pres">
      <dgm:prSet presAssocID="{E09E0F18-2066-448E-99D0-7FB7A48FCF42}" presName="bentUpArrow1" presStyleLbl="alignImgPlace1" presStyleIdx="1" presStyleCnt="3"/>
      <dgm:spPr/>
    </dgm:pt>
    <dgm:pt modelId="{CA084537-8D1C-4F00-B4E4-671E85F6BF70}" type="pres">
      <dgm:prSet presAssocID="{E09E0F18-2066-448E-99D0-7FB7A48FCF42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9103DB-920D-4C35-9CA6-396BA35F4992}" type="pres">
      <dgm:prSet presAssocID="{E09E0F18-2066-448E-99D0-7FB7A48FCF42}" presName="ChildText" presStyleLbl="revTx" presStyleIdx="1" presStyleCnt="4" custScaleX="135644" custLinFactNeighborX="16618" custLinFactNeighborY="-25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DC9E6-6EBF-4E92-8154-44B5F1BDE7CD}" type="pres">
      <dgm:prSet presAssocID="{EBAB4762-B6FB-4538-BE8D-92B8DEB93FB1}" presName="sibTrans" presStyleCnt="0"/>
      <dgm:spPr/>
    </dgm:pt>
    <dgm:pt modelId="{1CCED89D-AE33-4189-A838-EB905AE668B7}" type="pres">
      <dgm:prSet presAssocID="{3BB91254-A64F-48A8-A04C-CC38A439A3EE}" presName="composite" presStyleCnt="0"/>
      <dgm:spPr/>
    </dgm:pt>
    <dgm:pt modelId="{AE7B738A-DCEF-4137-B9AF-8C2289C1B1F1}" type="pres">
      <dgm:prSet presAssocID="{3BB91254-A64F-48A8-A04C-CC38A439A3EE}" presName="bentUpArrow1" presStyleLbl="alignImgPlace1" presStyleIdx="2" presStyleCnt="3"/>
      <dgm:spPr/>
    </dgm:pt>
    <dgm:pt modelId="{EC5AE9CB-E9FC-49E0-97C2-0F6FCE7A05FD}" type="pres">
      <dgm:prSet presAssocID="{3BB91254-A64F-48A8-A04C-CC38A439A3EE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60B1F-B39C-491C-9264-BFD2810B3AF9}" type="pres">
      <dgm:prSet presAssocID="{3BB91254-A64F-48A8-A04C-CC38A439A3EE}" presName="ChildText" presStyleLbl="revTx" presStyleIdx="2" presStyleCnt="4" custScaleX="121460" custLinFactNeighborX="9775" custLinFactNeighborY="-12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D5AA9-0690-4FE0-BF5D-7116A2AB2E51}" type="pres">
      <dgm:prSet presAssocID="{E91BE992-F3AB-428C-B83F-D4D4330E573F}" presName="sibTrans" presStyleCnt="0"/>
      <dgm:spPr/>
    </dgm:pt>
    <dgm:pt modelId="{4565D94F-C639-44CE-884F-E7FBEE3CFC90}" type="pres">
      <dgm:prSet presAssocID="{73A9D47A-22D2-4535-AE3A-91C00E9A665F}" presName="composite" presStyleCnt="0"/>
      <dgm:spPr/>
    </dgm:pt>
    <dgm:pt modelId="{FCE89053-6041-45C7-B3D5-6693E14B963D}" type="pres">
      <dgm:prSet presAssocID="{73A9D47A-22D2-4535-AE3A-91C00E9A665F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99C705-AAED-4D59-992F-8A2C353B7865}" type="pres">
      <dgm:prSet presAssocID="{73A9D47A-22D2-4535-AE3A-91C00E9A665F}" presName="FinalChildText" presStyleLbl="revTx" presStyleIdx="3" presStyleCnt="4" custScaleX="131367" custLinFactNeighborX="228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7FB118-7EF3-4EF5-B1AD-0477EAFEC061}" srcId="{289E9BEF-8943-44B1-938E-D055176EECF4}" destId="{73A9D47A-22D2-4535-AE3A-91C00E9A665F}" srcOrd="3" destOrd="0" parTransId="{DA9FB769-4476-4F3C-B28E-DC1F775367BF}" sibTransId="{A1336B5B-41BE-4EA1-99C6-8208E560671E}"/>
    <dgm:cxn modelId="{EB21628C-8D75-421F-BBFD-19B4A8A5508B}" type="presOf" srcId="{E09E0F18-2066-448E-99D0-7FB7A48FCF42}" destId="{CA084537-8D1C-4F00-B4E4-671E85F6BF70}" srcOrd="0" destOrd="0" presId="urn:microsoft.com/office/officeart/2005/8/layout/StepDownProcess"/>
    <dgm:cxn modelId="{DA915F9B-BFAB-48C4-9502-A785EA23F7D0}" type="presOf" srcId="{3BB91254-A64F-48A8-A04C-CC38A439A3EE}" destId="{EC5AE9CB-E9FC-49E0-97C2-0F6FCE7A05FD}" srcOrd="0" destOrd="0" presId="urn:microsoft.com/office/officeart/2005/8/layout/StepDownProcess"/>
    <dgm:cxn modelId="{562B5280-E54E-489F-8144-064B6351C124}" type="presOf" srcId="{BB44B92E-BAE5-4492-AF83-71B2657A2B1A}" destId="{109103DB-920D-4C35-9CA6-396BA35F4992}" srcOrd="0" destOrd="0" presId="urn:microsoft.com/office/officeart/2005/8/layout/StepDownProcess"/>
    <dgm:cxn modelId="{6D35ADF2-1D8A-4CE5-A84A-579C7426C34A}" type="presOf" srcId="{73A9D47A-22D2-4535-AE3A-91C00E9A665F}" destId="{FCE89053-6041-45C7-B3D5-6693E14B963D}" srcOrd="0" destOrd="0" presId="urn:microsoft.com/office/officeart/2005/8/layout/StepDownProcess"/>
    <dgm:cxn modelId="{324D36D6-934F-41B0-9CCD-B1F9402FB614}" type="presOf" srcId="{289E9BEF-8943-44B1-938E-D055176EECF4}" destId="{AE16F48E-1A21-4170-A93C-904FA1C10D46}" srcOrd="0" destOrd="0" presId="urn:microsoft.com/office/officeart/2005/8/layout/StepDownProcess"/>
    <dgm:cxn modelId="{68AEB935-BF93-42A9-8F8F-9B04512E3231}" type="presOf" srcId="{EB185B0D-1966-421A-83C0-124FA0941827}" destId="{A5B8B124-A50E-483D-B982-1EA27F2DF4FF}" srcOrd="0" destOrd="0" presId="urn:microsoft.com/office/officeart/2005/8/layout/StepDownProcess"/>
    <dgm:cxn modelId="{2B0F58E0-562E-4A10-954D-7CC82FDDF063}" type="presOf" srcId="{8748A7A7-2C86-453E-9E46-1249064BAF31}" destId="{CBE862EA-4297-45BB-A2A9-614F6BD4C822}" srcOrd="0" destOrd="0" presId="urn:microsoft.com/office/officeart/2005/8/layout/StepDownProcess"/>
    <dgm:cxn modelId="{1EAA4642-A365-449D-99BA-66C457D043BE}" srcId="{3BB91254-A64F-48A8-A04C-CC38A439A3EE}" destId="{A8D93788-7A78-479A-91B8-A94282207ECB}" srcOrd="0" destOrd="0" parTransId="{30CCFEAC-A991-4D1A-BF4D-B63E9296CDAF}" sibTransId="{D24A3B52-6286-43F6-9B10-95874F53D1C1}"/>
    <dgm:cxn modelId="{EB25B0D9-4CA3-4444-B543-BB1B6F569841}" srcId="{E09E0F18-2066-448E-99D0-7FB7A48FCF42}" destId="{BB44B92E-BAE5-4492-AF83-71B2657A2B1A}" srcOrd="0" destOrd="0" parTransId="{BC41841A-C62B-4F91-88CA-48848499E8DD}" sibTransId="{242EB644-5870-455F-B54A-861DD26D9EC3}"/>
    <dgm:cxn modelId="{591DD715-5F78-4CDC-9837-8AB4D3FE16B4}" srcId="{289E9BEF-8943-44B1-938E-D055176EECF4}" destId="{3BB91254-A64F-48A8-A04C-CC38A439A3EE}" srcOrd="2" destOrd="0" parTransId="{EE4C1526-6C74-4EBE-BA31-710D41A8CC16}" sibTransId="{E91BE992-F3AB-428C-B83F-D4D4330E573F}"/>
    <dgm:cxn modelId="{6088CE95-AE77-4875-A3DE-73D40B8EA03A}" type="presOf" srcId="{A8D93788-7A78-479A-91B8-A94282207ECB}" destId="{DFE60B1F-B39C-491C-9264-BFD2810B3AF9}" srcOrd="0" destOrd="0" presId="urn:microsoft.com/office/officeart/2005/8/layout/StepDownProcess"/>
    <dgm:cxn modelId="{29DE3F47-6BBE-4635-BD33-5DDE2252CE92}" type="presOf" srcId="{E6959A8D-D70A-4E7B-8088-6BCDEA41C5AD}" destId="{1199C705-AAED-4D59-992F-8A2C353B7865}" srcOrd="0" destOrd="0" presId="urn:microsoft.com/office/officeart/2005/8/layout/StepDownProcess"/>
    <dgm:cxn modelId="{77372F56-6004-4D62-B36D-EEC39185490E}" srcId="{73A9D47A-22D2-4535-AE3A-91C00E9A665F}" destId="{E6959A8D-D70A-4E7B-8088-6BCDEA41C5AD}" srcOrd="0" destOrd="0" parTransId="{E96A6390-BFBA-4B53-80DD-D0E7469CCB7B}" sibTransId="{C7CEA030-2EDC-49B8-B119-ED9317E63727}"/>
    <dgm:cxn modelId="{95A3BA58-A2B8-4B6B-BE90-12A14DBDF721}" srcId="{289E9BEF-8943-44B1-938E-D055176EECF4}" destId="{8748A7A7-2C86-453E-9E46-1249064BAF31}" srcOrd="0" destOrd="0" parTransId="{C6C9B504-DC0B-4086-9BE9-C7975779AF0B}" sibTransId="{5F16215E-09DB-4503-BA44-BE82068E5760}"/>
    <dgm:cxn modelId="{0E9D4734-4C6C-400D-84CB-A647773EDA3C}" srcId="{289E9BEF-8943-44B1-938E-D055176EECF4}" destId="{E09E0F18-2066-448E-99D0-7FB7A48FCF42}" srcOrd="1" destOrd="0" parTransId="{47A2FDAF-A5CA-4A8D-84E9-533ABE26FC7A}" sibTransId="{EBAB4762-B6FB-4538-BE8D-92B8DEB93FB1}"/>
    <dgm:cxn modelId="{DCE43B3C-146E-426A-8AF2-3DF69A1BCB72}" srcId="{8748A7A7-2C86-453E-9E46-1249064BAF31}" destId="{EB185B0D-1966-421A-83C0-124FA0941827}" srcOrd="0" destOrd="0" parTransId="{BAA72454-161A-4A97-A37E-F6A73F7FA321}" sibTransId="{D1D66E40-CB00-45A7-AEC0-3F57697CCCCE}"/>
    <dgm:cxn modelId="{CCEEE2E1-6B66-41DD-8A0F-8040D884F9D6}" type="presParOf" srcId="{AE16F48E-1A21-4170-A93C-904FA1C10D46}" destId="{BABAC54A-865D-444A-A5FE-77D8C5A005F0}" srcOrd="0" destOrd="0" presId="urn:microsoft.com/office/officeart/2005/8/layout/StepDownProcess"/>
    <dgm:cxn modelId="{71AE207E-01B5-44D5-98FC-564AA53A44B1}" type="presParOf" srcId="{BABAC54A-865D-444A-A5FE-77D8C5A005F0}" destId="{84118AFA-B7AB-4F12-844A-481AC49B3FB7}" srcOrd="0" destOrd="0" presId="urn:microsoft.com/office/officeart/2005/8/layout/StepDownProcess"/>
    <dgm:cxn modelId="{20B2F5B6-0C40-42A5-B6BA-01737478E754}" type="presParOf" srcId="{BABAC54A-865D-444A-A5FE-77D8C5A005F0}" destId="{CBE862EA-4297-45BB-A2A9-614F6BD4C822}" srcOrd="1" destOrd="0" presId="urn:microsoft.com/office/officeart/2005/8/layout/StepDownProcess"/>
    <dgm:cxn modelId="{5506AD5D-29BF-4F9A-9516-8A151CF410BD}" type="presParOf" srcId="{BABAC54A-865D-444A-A5FE-77D8C5A005F0}" destId="{A5B8B124-A50E-483D-B982-1EA27F2DF4FF}" srcOrd="2" destOrd="0" presId="urn:microsoft.com/office/officeart/2005/8/layout/StepDownProcess"/>
    <dgm:cxn modelId="{621B506F-7894-4DE1-894F-9F6EFB615243}" type="presParOf" srcId="{AE16F48E-1A21-4170-A93C-904FA1C10D46}" destId="{676930F5-1514-4093-8E40-02BF5EFEF16A}" srcOrd="1" destOrd="0" presId="urn:microsoft.com/office/officeart/2005/8/layout/StepDownProcess"/>
    <dgm:cxn modelId="{31D59883-E866-4056-BFEF-E49227C6BB96}" type="presParOf" srcId="{AE16F48E-1A21-4170-A93C-904FA1C10D46}" destId="{6EA25BFA-C073-4399-84B7-900DCDBE892F}" srcOrd="2" destOrd="0" presId="urn:microsoft.com/office/officeart/2005/8/layout/StepDownProcess"/>
    <dgm:cxn modelId="{12B6C311-6284-42C7-96B4-566656390F02}" type="presParOf" srcId="{6EA25BFA-C073-4399-84B7-900DCDBE892F}" destId="{4A253F6D-9B1B-42D4-9F15-F23FD011AA8B}" srcOrd="0" destOrd="0" presId="urn:microsoft.com/office/officeart/2005/8/layout/StepDownProcess"/>
    <dgm:cxn modelId="{785D76DB-7D34-475B-B964-608241AB6DA6}" type="presParOf" srcId="{6EA25BFA-C073-4399-84B7-900DCDBE892F}" destId="{CA084537-8D1C-4F00-B4E4-671E85F6BF70}" srcOrd="1" destOrd="0" presId="urn:microsoft.com/office/officeart/2005/8/layout/StepDownProcess"/>
    <dgm:cxn modelId="{6206ABB1-15A4-4224-A747-1AD9D741185F}" type="presParOf" srcId="{6EA25BFA-C073-4399-84B7-900DCDBE892F}" destId="{109103DB-920D-4C35-9CA6-396BA35F4992}" srcOrd="2" destOrd="0" presId="urn:microsoft.com/office/officeart/2005/8/layout/StepDownProcess"/>
    <dgm:cxn modelId="{F03C62B4-4CD0-40E8-B6E4-8E321CF80663}" type="presParOf" srcId="{AE16F48E-1A21-4170-A93C-904FA1C10D46}" destId="{106DC9E6-6EBF-4E92-8154-44B5F1BDE7CD}" srcOrd="3" destOrd="0" presId="urn:microsoft.com/office/officeart/2005/8/layout/StepDownProcess"/>
    <dgm:cxn modelId="{89561021-B82C-48EB-B733-561FA048F782}" type="presParOf" srcId="{AE16F48E-1A21-4170-A93C-904FA1C10D46}" destId="{1CCED89D-AE33-4189-A838-EB905AE668B7}" srcOrd="4" destOrd="0" presId="urn:microsoft.com/office/officeart/2005/8/layout/StepDownProcess"/>
    <dgm:cxn modelId="{9B4CD564-EE50-4903-97A3-3FBD6B1CF3A7}" type="presParOf" srcId="{1CCED89D-AE33-4189-A838-EB905AE668B7}" destId="{AE7B738A-DCEF-4137-B9AF-8C2289C1B1F1}" srcOrd="0" destOrd="0" presId="urn:microsoft.com/office/officeart/2005/8/layout/StepDownProcess"/>
    <dgm:cxn modelId="{E378190D-9357-4099-B474-8D282DA55119}" type="presParOf" srcId="{1CCED89D-AE33-4189-A838-EB905AE668B7}" destId="{EC5AE9CB-E9FC-49E0-97C2-0F6FCE7A05FD}" srcOrd="1" destOrd="0" presId="urn:microsoft.com/office/officeart/2005/8/layout/StepDownProcess"/>
    <dgm:cxn modelId="{D2C8CBAB-5873-42DD-92FC-F9094E84227F}" type="presParOf" srcId="{1CCED89D-AE33-4189-A838-EB905AE668B7}" destId="{DFE60B1F-B39C-491C-9264-BFD2810B3AF9}" srcOrd="2" destOrd="0" presId="urn:microsoft.com/office/officeart/2005/8/layout/StepDownProcess"/>
    <dgm:cxn modelId="{124E12AB-13A4-4F6C-8587-BA1DABACE286}" type="presParOf" srcId="{AE16F48E-1A21-4170-A93C-904FA1C10D46}" destId="{164D5AA9-0690-4FE0-BF5D-7116A2AB2E51}" srcOrd="5" destOrd="0" presId="urn:microsoft.com/office/officeart/2005/8/layout/StepDownProcess"/>
    <dgm:cxn modelId="{4867EB44-C9D2-4389-A34A-703F41C0DBC7}" type="presParOf" srcId="{AE16F48E-1A21-4170-A93C-904FA1C10D46}" destId="{4565D94F-C639-44CE-884F-E7FBEE3CFC90}" srcOrd="6" destOrd="0" presId="urn:microsoft.com/office/officeart/2005/8/layout/StepDownProcess"/>
    <dgm:cxn modelId="{FB5796F3-44D1-408F-9330-CFE58DAF11F5}" type="presParOf" srcId="{4565D94F-C639-44CE-884F-E7FBEE3CFC90}" destId="{FCE89053-6041-45C7-B3D5-6693E14B963D}" srcOrd="0" destOrd="0" presId="urn:microsoft.com/office/officeart/2005/8/layout/StepDownProcess"/>
    <dgm:cxn modelId="{4C5CF8B4-30AE-4563-A36E-D2F5FB0FB3CB}" type="presParOf" srcId="{4565D94F-C639-44CE-884F-E7FBEE3CFC90}" destId="{1199C705-AAED-4D59-992F-8A2C353B7865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18AFA-B7AB-4F12-844A-481AC49B3FB7}">
      <dsp:nvSpPr>
        <dsp:cNvPr id="0" name=""/>
        <dsp:cNvSpPr/>
      </dsp:nvSpPr>
      <dsp:spPr>
        <a:xfrm rot="5400000">
          <a:off x="475130" y="1298410"/>
          <a:ext cx="1140286" cy="129817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E862EA-4297-45BB-A2A9-614F6BD4C822}">
      <dsp:nvSpPr>
        <dsp:cNvPr id="0" name=""/>
        <dsp:cNvSpPr/>
      </dsp:nvSpPr>
      <dsp:spPr>
        <a:xfrm>
          <a:off x="173023" y="34379"/>
          <a:ext cx="1919570" cy="134363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Alignment Alternatives</a:t>
          </a:r>
          <a:endParaRPr lang="en-US" sz="2300" kern="1200" dirty="0"/>
        </a:p>
      </dsp:txBody>
      <dsp:txXfrm>
        <a:off x="238626" y="99982"/>
        <a:ext cx="1788364" cy="1212431"/>
      </dsp:txXfrm>
    </dsp:sp>
    <dsp:sp modelId="{A5B8B124-A50E-483D-B982-1EA27F2DF4FF}">
      <dsp:nvSpPr>
        <dsp:cNvPr id="0" name=""/>
        <dsp:cNvSpPr/>
      </dsp:nvSpPr>
      <dsp:spPr>
        <a:xfrm>
          <a:off x="2053915" y="176177"/>
          <a:ext cx="1773719" cy="1085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11 Days</a:t>
          </a:r>
          <a:endParaRPr lang="en-US" sz="2800" kern="1200" dirty="0"/>
        </a:p>
      </dsp:txBody>
      <dsp:txXfrm>
        <a:off x="2053915" y="176177"/>
        <a:ext cx="1773719" cy="1085986"/>
      </dsp:txXfrm>
    </dsp:sp>
    <dsp:sp modelId="{4A253F6D-9B1B-42D4-9F15-F23FD011AA8B}">
      <dsp:nvSpPr>
        <dsp:cNvPr id="0" name=""/>
        <dsp:cNvSpPr/>
      </dsp:nvSpPr>
      <dsp:spPr>
        <a:xfrm rot="5400000">
          <a:off x="2157284" y="2807758"/>
          <a:ext cx="1140286" cy="129817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084537-8D1C-4F00-B4E4-671E85F6BF70}">
      <dsp:nvSpPr>
        <dsp:cNvPr id="0" name=""/>
        <dsp:cNvSpPr/>
      </dsp:nvSpPr>
      <dsp:spPr>
        <a:xfrm>
          <a:off x="1855177" y="1543727"/>
          <a:ext cx="1919570" cy="134363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Structure Framework</a:t>
          </a:r>
          <a:endParaRPr lang="en-US" sz="2300" kern="1200" dirty="0"/>
        </a:p>
      </dsp:txBody>
      <dsp:txXfrm>
        <a:off x="1920780" y="1609330"/>
        <a:ext cx="1788364" cy="1212431"/>
      </dsp:txXfrm>
    </dsp:sp>
    <dsp:sp modelId="{109103DB-920D-4C35-9CA6-396BA35F4992}">
      <dsp:nvSpPr>
        <dsp:cNvPr id="0" name=""/>
        <dsp:cNvSpPr/>
      </dsp:nvSpPr>
      <dsp:spPr>
        <a:xfrm>
          <a:off x="3757939" y="1644583"/>
          <a:ext cx="1893743" cy="1085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35 Days</a:t>
          </a:r>
          <a:endParaRPr lang="en-US" sz="2800" kern="1200" dirty="0"/>
        </a:p>
      </dsp:txBody>
      <dsp:txXfrm>
        <a:off x="3757939" y="1644583"/>
        <a:ext cx="1893743" cy="1085986"/>
      </dsp:txXfrm>
    </dsp:sp>
    <dsp:sp modelId="{AE7B738A-DCEF-4137-B9AF-8C2289C1B1F1}">
      <dsp:nvSpPr>
        <dsp:cNvPr id="0" name=""/>
        <dsp:cNvSpPr/>
      </dsp:nvSpPr>
      <dsp:spPr>
        <a:xfrm rot="5400000">
          <a:off x="3839437" y="4317105"/>
          <a:ext cx="1140286" cy="129817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5AE9CB-E9FC-49E0-97C2-0F6FCE7A05FD}">
      <dsp:nvSpPr>
        <dsp:cNvPr id="0" name=""/>
        <dsp:cNvSpPr/>
      </dsp:nvSpPr>
      <dsp:spPr>
        <a:xfrm>
          <a:off x="3537331" y="3053075"/>
          <a:ext cx="1919570" cy="134363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Super Structure</a:t>
          </a:r>
          <a:endParaRPr lang="en-US" sz="2300" kern="1200" dirty="0"/>
        </a:p>
      </dsp:txBody>
      <dsp:txXfrm>
        <a:off x="3602934" y="3118678"/>
        <a:ext cx="1788364" cy="1212431"/>
      </dsp:txXfrm>
    </dsp:sp>
    <dsp:sp modelId="{DFE60B1F-B39C-491C-9264-BFD2810B3AF9}">
      <dsp:nvSpPr>
        <dsp:cNvPr id="0" name=""/>
        <dsp:cNvSpPr/>
      </dsp:nvSpPr>
      <dsp:spPr>
        <a:xfrm>
          <a:off x="5443569" y="3167571"/>
          <a:ext cx="1695718" cy="1085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17 Days</a:t>
          </a:r>
          <a:endParaRPr lang="en-US" sz="2800" kern="1200" dirty="0"/>
        </a:p>
      </dsp:txBody>
      <dsp:txXfrm>
        <a:off x="5443569" y="3167571"/>
        <a:ext cx="1695718" cy="1085986"/>
      </dsp:txXfrm>
    </dsp:sp>
    <dsp:sp modelId="{FCE89053-6041-45C7-B3D5-6693E14B963D}">
      <dsp:nvSpPr>
        <dsp:cNvPr id="0" name=""/>
        <dsp:cNvSpPr/>
      </dsp:nvSpPr>
      <dsp:spPr>
        <a:xfrm>
          <a:off x="5219485" y="4562423"/>
          <a:ext cx="1919570" cy="134363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Project Management</a:t>
          </a:r>
          <a:endParaRPr lang="en-US" sz="2300" kern="1200" dirty="0"/>
        </a:p>
      </dsp:txBody>
      <dsp:txXfrm>
        <a:off x="5285088" y="4628026"/>
        <a:ext cx="1788364" cy="1212431"/>
      </dsp:txXfrm>
    </dsp:sp>
    <dsp:sp modelId="{1199C705-AAED-4D59-992F-8A2C353B7865}">
      <dsp:nvSpPr>
        <dsp:cNvPr id="0" name=""/>
        <dsp:cNvSpPr/>
      </dsp:nvSpPr>
      <dsp:spPr>
        <a:xfrm>
          <a:off x="7093120" y="4690570"/>
          <a:ext cx="1834031" cy="1085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59 Days</a:t>
          </a:r>
          <a:endParaRPr lang="en-US" sz="2800" kern="1200" dirty="0"/>
        </a:p>
      </dsp:txBody>
      <dsp:txXfrm>
        <a:off x="7093120" y="4690570"/>
        <a:ext cx="1834031" cy="1085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2E845-96C0-482C-B831-D1192C920DDC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3AA50-D8E4-4EB1-A1B6-DCBBD6A2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72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3AA50-D8E4-4EB1-A1B6-DCBBD6A233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65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3AA50-D8E4-4EB1-A1B6-DCBBD6A233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3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4BFF-1F22-43DA-A240-EFCC026B116C}" type="datetime1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BDBB-8AC4-41E5-9ACE-4DC5CC89B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0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3B93-5802-4866-85C5-49BF6C8DECCE}" type="datetime1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BDBB-8AC4-41E5-9ACE-4DC5CC89B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4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A057-26BB-4560-91B1-A925C7CAEBB5}" type="datetime1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BDBB-8AC4-41E5-9ACE-4DC5CC89B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8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B8D1-DCE2-4DC3-8814-D17D65189A5F}" type="datetime1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BDBB-8AC4-41E5-9ACE-4DC5CC89B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0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B8FE-C907-44EA-914B-2BB6CC43A2E3}" type="datetime1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BDBB-8AC4-41E5-9ACE-4DC5CC89B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0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3CE4-3A4B-4F69-820A-0A2E84B2C71C}" type="datetime1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BDBB-8AC4-41E5-9ACE-4DC5CC89B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7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1090-2771-4EAB-996C-B1396AED178A}" type="datetime1">
              <a:rPr lang="en-US" smtClean="0"/>
              <a:t>4/23/2015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BDBB-8AC4-41E5-9ACE-4DC5CC89B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92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6BC2-A125-42DA-852B-4F19D247D01F}" type="datetime1">
              <a:rPr lang="en-US" smtClean="0"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BDBB-8AC4-41E5-9ACE-4DC5CC89B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8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E532-7947-4F36-BCFD-D6C6F7917E8F}" type="datetime1">
              <a:rPr lang="en-US" smtClean="0"/>
              <a:t>4/23/2015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BDBB-8AC4-41E5-9ACE-4DC5CC89B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A757-BD96-42A6-8F4B-D65605CE3D97}" type="datetime1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BDBB-8AC4-41E5-9ACE-4DC5CC89B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1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E659-5C9F-4B6B-82C3-C0896E120334}" type="datetime1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BDBB-8AC4-41E5-9ACE-4DC5CC89B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6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71721-0AF3-493F-BE06-A02A16AD68EA}" type="datetime1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FBDBB-8AC4-41E5-9ACE-4DC5CC89B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3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2973" y="207962"/>
            <a:ext cx="10229851" cy="1573213"/>
          </a:xfrm>
          <a:solidFill>
            <a:schemeClr val="bg1">
              <a:alpha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Peach Springs Underpass/Overpass</a:t>
            </a:r>
            <a:br>
              <a:rPr lang="en-US" dirty="0" smtClean="0"/>
            </a:br>
            <a:r>
              <a:rPr lang="en-US" dirty="0" smtClean="0"/>
              <a:t>(Structural)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6487" y="5663821"/>
            <a:ext cx="7305675" cy="1087733"/>
          </a:xfrm>
          <a:solidFill>
            <a:schemeClr val="bg1">
              <a:alpha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Presentation By:</a:t>
            </a:r>
            <a:br>
              <a:rPr lang="en-US" dirty="0" smtClean="0"/>
            </a:br>
            <a:r>
              <a:rPr lang="en-US" dirty="0" smtClean="0"/>
              <a:t>Flag-Tech Engineering</a:t>
            </a:r>
          </a:p>
          <a:p>
            <a:r>
              <a:rPr lang="en-US" dirty="0" err="1" smtClean="0"/>
              <a:t>Yuliang</a:t>
            </a:r>
            <a:r>
              <a:rPr lang="en-US" dirty="0" smtClean="0"/>
              <a:t> Wang, </a:t>
            </a:r>
            <a:r>
              <a:rPr lang="en-US" dirty="0" err="1" smtClean="0"/>
              <a:t>Yiyang</a:t>
            </a:r>
            <a:r>
              <a:rPr lang="en-US" dirty="0" smtClean="0"/>
              <a:t> Chen, Jonathan Melendez</a:t>
            </a: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846593" y="6468979"/>
            <a:ext cx="257175" cy="282575"/>
          </a:xfrm>
          <a:solidFill>
            <a:schemeClr val="bg1"/>
          </a:solidFill>
          <a:effectLst>
            <a:outerShdw blurRad="50800" dist="50800" dir="5400000" algn="ctr" rotWithShape="0">
              <a:srgbClr val="7030A0"/>
            </a:outerShdw>
          </a:effectLst>
        </p:spPr>
        <p:txBody>
          <a:bodyPr/>
          <a:lstStyle/>
          <a:p>
            <a:r>
              <a:rPr lang="en-US" dirty="0">
                <a:ln w="22225">
                  <a:solidFill>
                    <a:srgbClr val="002060"/>
                  </a:solidFill>
                </a:ln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79009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1">
                <a:tint val="66000"/>
                <a:satMod val="160000"/>
                <a:alpha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94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709779" y="6387152"/>
            <a:ext cx="386971" cy="300251"/>
          </a:xfrm>
          <a:solidFill>
            <a:schemeClr val="bg1"/>
          </a:solidFill>
          <a:effectLst>
            <a:outerShdw blurRad="50800" dist="50800" dir="5400000" algn="ctr" rotWithShape="0">
              <a:srgbClr val="7030A0"/>
            </a:outerShdw>
          </a:effectLst>
        </p:spPr>
        <p:txBody>
          <a:bodyPr/>
          <a:lstStyle/>
          <a:p>
            <a:r>
              <a:rPr lang="en-US" dirty="0" smtClean="0">
                <a:ln w="22225">
                  <a:solidFill>
                    <a:srgbClr val="002060"/>
                  </a:solidFill>
                </a:ln>
              </a:rPr>
              <a:t>10</a:t>
            </a:r>
            <a:endParaRPr lang="en-US" dirty="0">
              <a:ln w="22225">
                <a:solidFill>
                  <a:srgbClr val="002060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1880" y="1811977"/>
            <a:ext cx="6660109" cy="3933730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Task 4.0 Project Management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4.1 Project Schedule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4.2 50% Design Report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4.3 Final Design Report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4.4 Final Presentation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4.5 Website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00015" y="337830"/>
            <a:ext cx="3351663" cy="958708"/>
          </a:xfr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r>
              <a:rPr lang="en-US" dirty="0" smtClean="0"/>
              <a:t>Project Scope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12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1">
                <a:tint val="66000"/>
                <a:satMod val="160000"/>
                <a:alpha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94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6055" y="105818"/>
            <a:ext cx="5685431" cy="849526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en-US" dirty="0" smtClean="0"/>
              <a:t>Schedule: General Chart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709779" y="6359858"/>
            <a:ext cx="386971" cy="361618"/>
          </a:xfrm>
          <a:solidFill>
            <a:schemeClr val="bg1"/>
          </a:solidFill>
          <a:effectLst>
            <a:outerShdw blurRad="50800" dist="50800" dir="5400000" algn="ctr" rotWithShape="0">
              <a:srgbClr val="7030A0"/>
            </a:outerShdw>
          </a:effectLst>
        </p:spPr>
        <p:txBody>
          <a:bodyPr/>
          <a:lstStyle/>
          <a:p>
            <a:r>
              <a:rPr lang="en-US" dirty="0" smtClean="0">
                <a:ln w="22225">
                  <a:solidFill>
                    <a:srgbClr val="002060"/>
                  </a:solidFill>
                </a:ln>
              </a:rPr>
              <a:t>11</a:t>
            </a:r>
            <a:endParaRPr lang="en-US" dirty="0">
              <a:ln w="22225">
                <a:solidFill>
                  <a:srgbClr val="002060"/>
                </a:solidFill>
              </a:ln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04467522"/>
              </p:ext>
            </p:extLst>
          </p:nvPr>
        </p:nvGraphicFramePr>
        <p:xfrm>
          <a:off x="1376907" y="917559"/>
          <a:ext cx="8927152" cy="5940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9099" y="1241947"/>
            <a:ext cx="4234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Critical </a:t>
            </a:r>
            <a:r>
              <a:rPr lang="en-US" sz="3600" dirty="0" smtClean="0"/>
              <a:t>Time </a:t>
            </a:r>
            <a:r>
              <a:rPr lang="en-US" sz="3600" dirty="0" smtClean="0"/>
              <a:t>(Days)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5333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1">
                <a:tint val="66000"/>
                <a:satMod val="160000"/>
                <a:alpha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94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7818" y="406068"/>
            <a:ext cx="7323161" cy="1325563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en-US" dirty="0" smtClean="0"/>
              <a:t>Cost of Project: Final Estimation</a:t>
            </a:r>
            <a:endParaRPr lang="en-US" dirty="0"/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>
          <a:xfrm>
            <a:off x="11750723" y="6438900"/>
            <a:ext cx="346028" cy="282575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rgbClr val="7030A0"/>
            </a:outerShdw>
          </a:effec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n w="22225">
                  <a:solidFill>
                    <a:srgbClr val="002060"/>
                  </a:solidFill>
                </a:ln>
              </a:rPr>
              <a:t>12</a:t>
            </a:r>
            <a:endParaRPr lang="en-US" dirty="0">
              <a:ln w="22225">
                <a:solidFill>
                  <a:srgbClr val="002060"/>
                </a:solidFill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74" y="2090950"/>
            <a:ext cx="11407049" cy="399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78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1">
                <a:tint val="66000"/>
                <a:satMod val="160000"/>
                <a:alpha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94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0641" y="392420"/>
            <a:ext cx="2450910" cy="1325563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010" y="2228849"/>
            <a:ext cx="2736999" cy="344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7"/>
          <p:cNvSpPr txBox="1">
            <a:spLocks/>
          </p:cNvSpPr>
          <p:nvPr/>
        </p:nvSpPr>
        <p:spPr>
          <a:xfrm>
            <a:off x="11750723" y="6438900"/>
            <a:ext cx="346028" cy="282575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rgbClr val="7030A0"/>
            </a:outerShdw>
          </a:effec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n w="22225">
                  <a:solidFill>
                    <a:srgbClr val="002060"/>
                  </a:solidFill>
                </a:ln>
              </a:rPr>
              <a:t>13</a:t>
            </a:r>
            <a:endParaRPr lang="en-US" dirty="0">
              <a:ln w="22225">
                <a:solidFill>
                  <a:srgbClr val="00206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8663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230" y="154296"/>
            <a:ext cx="10006082" cy="692150"/>
          </a:xfr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r>
              <a:rPr lang="en-US" dirty="0" smtClean="0"/>
              <a:t>Project Understanding: Location of Interest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839289" y="6401994"/>
            <a:ext cx="257175" cy="282575"/>
          </a:xfrm>
          <a:solidFill>
            <a:schemeClr val="bg1"/>
          </a:solidFill>
          <a:effectLst>
            <a:outerShdw blurRad="50800" dist="50800" dir="5400000" algn="ctr" rotWithShape="0">
              <a:srgbClr val="7030A0"/>
            </a:outerShdw>
          </a:effectLst>
        </p:spPr>
        <p:txBody>
          <a:bodyPr/>
          <a:lstStyle/>
          <a:p>
            <a:fld id="{5B5FBDBB-8AC4-41E5-9ACE-4DC5CC89B9D3}" type="slidenum">
              <a:rPr lang="en-US" smtClean="0">
                <a:ln w="22225">
                  <a:solidFill>
                    <a:srgbClr val="002060"/>
                  </a:solidFill>
                </a:ln>
              </a:rPr>
              <a:t>2</a:t>
            </a:fld>
            <a:endParaRPr lang="en-US" dirty="0">
              <a:ln w="22225">
                <a:solidFill>
                  <a:srgbClr val="002060"/>
                </a:solidFill>
              </a:ln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20" y="1067163"/>
            <a:ext cx="8787737" cy="532741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905" y="4599296"/>
            <a:ext cx="1688363" cy="166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03056" y="1067163"/>
            <a:ext cx="30889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113 Miles West of Flagstaff, AZ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Part of the Hualapai Reservation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1221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"/>
                <a:lumOff val="94000"/>
              </a:schemeClr>
            </a:gs>
            <a:gs pos="0">
              <a:schemeClr val="accent1">
                <a:lumMod val="40000"/>
                <a:lumOff val="60000"/>
              </a:schemeClr>
            </a:gs>
            <a:gs pos="19000">
              <a:schemeClr val="accent1">
                <a:lumMod val="45000"/>
                <a:lumOff val="55000"/>
              </a:schemeClr>
            </a:gs>
            <a:gs pos="14000">
              <a:schemeClr val="accent1">
                <a:alpha val="89000"/>
                <a:lumMod val="46000"/>
                <a:lumOff val="5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7191" y="392420"/>
            <a:ext cx="7009263" cy="1325563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en-US" dirty="0" smtClean="0"/>
              <a:t>Project Understanding: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8892654" cy="483584"/>
          </a:xfrm>
        </p:spPr>
        <p:txBody>
          <a:bodyPr/>
          <a:lstStyle/>
          <a:p>
            <a:r>
              <a:rPr lang="en-US" dirty="0" smtClean="0"/>
              <a:t>Two Teams (Structural &amp; Grade Separation)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BDBB-8AC4-41E5-9ACE-4DC5CC89B9D3}" type="slidenum">
              <a:rPr lang="en-US" smtClean="0"/>
              <a:t>3</a:t>
            </a:fld>
            <a:endParaRPr lang="en-US"/>
          </a:p>
        </p:txBody>
      </p:sp>
      <p:pic>
        <p:nvPicPr>
          <p:cNvPr id="4098" name="Picture 2" descr="http://historicbridges.org/pennsylvania/portroyalarch/little_dscf27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9210"/>
            <a:ext cx="5782968" cy="433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968" y="2309211"/>
            <a:ext cx="5782968" cy="4337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7"/>
          <p:cNvSpPr txBox="1">
            <a:spLocks/>
          </p:cNvSpPr>
          <p:nvPr/>
        </p:nvSpPr>
        <p:spPr>
          <a:xfrm>
            <a:off x="11839575" y="6438900"/>
            <a:ext cx="257175" cy="282575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rgbClr val="7030A0"/>
            </a:outerShdw>
          </a:effec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n w="22225">
                  <a:solidFill>
                    <a:srgbClr val="002060"/>
                  </a:solidFill>
                </a:ln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1386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134" y="406069"/>
            <a:ext cx="8346743" cy="1325563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en-US" dirty="0" smtClean="0"/>
              <a:t>Project Understanding: Stakeholders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263" y="2019870"/>
            <a:ext cx="3926858" cy="392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839575" y="6438900"/>
            <a:ext cx="257175" cy="282575"/>
          </a:xfrm>
          <a:solidFill>
            <a:schemeClr val="bg1"/>
          </a:solidFill>
          <a:effectLst>
            <a:outerShdw blurRad="50800" dist="50800" dir="5400000" algn="ctr" rotWithShape="0">
              <a:srgbClr val="7030A0"/>
            </a:outerShdw>
          </a:effectLst>
        </p:spPr>
        <p:txBody>
          <a:bodyPr/>
          <a:lstStyle/>
          <a:p>
            <a:r>
              <a:rPr lang="en-US" dirty="0" smtClean="0">
                <a:ln w="22225">
                  <a:solidFill>
                    <a:srgbClr val="002060"/>
                  </a:solidFill>
                </a:ln>
              </a:rPr>
              <a:t>4</a:t>
            </a:r>
            <a:endParaRPr lang="en-US" dirty="0">
              <a:ln w="22225">
                <a:solidFill>
                  <a:srgbClr val="002060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869" y="1715919"/>
            <a:ext cx="6435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BNSF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Mojave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Hualapai Reservation</a:t>
            </a:r>
            <a:endParaRPr lang="en-US" sz="4800" dirty="0"/>
          </a:p>
        </p:txBody>
      </p:sp>
      <p:pic>
        <p:nvPicPr>
          <p:cNvPr id="3076" name="Picture 4" descr="Description BNSF 9136 EMD SD70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4293"/>
            <a:ext cx="4306357" cy="293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740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1">
                <a:tint val="66000"/>
                <a:satMod val="160000"/>
                <a:alpha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94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848" y="146762"/>
            <a:ext cx="10515600" cy="1067890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en-US" dirty="0" smtClean="0"/>
              <a:t>Project Understanding: Current Crossing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671" y="3195914"/>
            <a:ext cx="4142135" cy="31840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013" y="1992573"/>
            <a:ext cx="3882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</a:t>
            </a:r>
            <a:r>
              <a:rPr lang="en-US" sz="3600" dirty="0" smtClean="0"/>
              <a:t>t </a:t>
            </a:r>
            <a:r>
              <a:rPr lang="en-US" sz="3600" dirty="0"/>
              <a:t>G</a:t>
            </a:r>
            <a:r>
              <a:rPr lang="en-US" sz="3600" dirty="0" smtClean="0"/>
              <a:t>rade </a:t>
            </a:r>
            <a:r>
              <a:rPr lang="en-US" sz="3600" dirty="0"/>
              <a:t>C</a:t>
            </a:r>
            <a:r>
              <a:rPr lang="en-US" sz="3600" dirty="0" smtClean="0"/>
              <a:t>rossing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839575" y="6438900"/>
            <a:ext cx="257175" cy="282575"/>
          </a:xfrm>
          <a:solidFill>
            <a:schemeClr val="bg1"/>
          </a:solidFill>
          <a:effectLst>
            <a:outerShdw blurRad="50800" dist="50800" dir="5400000" algn="ctr" rotWithShape="0">
              <a:srgbClr val="7030A0"/>
            </a:outerShdw>
          </a:effectLst>
        </p:spPr>
        <p:txBody>
          <a:bodyPr/>
          <a:lstStyle/>
          <a:p>
            <a:r>
              <a:rPr lang="en-US" dirty="0" smtClean="0">
                <a:ln w="22225">
                  <a:solidFill>
                    <a:srgbClr val="002060"/>
                  </a:solidFill>
                </a:ln>
              </a:rPr>
              <a:t>5</a:t>
            </a:r>
            <a:endParaRPr lang="en-US" dirty="0">
              <a:ln w="22225">
                <a:solidFill>
                  <a:srgbClr val="002060"/>
                </a:solidFill>
              </a:ln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838" y="3195915"/>
            <a:ext cx="7917162" cy="318407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086" y="5240740"/>
            <a:ext cx="1113199" cy="110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99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"/>
                <a:lumOff val="94000"/>
              </a:schemeClr>
            </a:gs>
            <a:gs pos="0">
              <a:schemeClr val="accent1">
                <a:lumMod val="40000"/>
                <a:lumOff val="60000"/>
              </a:schemeClr>
            </a:gs>
            <a:gs pos="19000">
              <a:schemeClr val="accent1">
                <a:lumMod val="45000"/>
                <a:lumOff val="55000"/>
              </a:schemeClr>
            </a:gs>
            <a:gs pos="14000">
              <a:schemeClr val="accent1">
                <a:alpha val="89000"/>
                <a:lumMod val="46000"/>
                <a:lumOff val="5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091" y="122829"/>
            <a:ext cx="8539448" cy="1325563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en-US" dirty="0" smtClean="0"/>
              <a:t>Project Understanding: Four Regions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839575" y="6438900"/>
            <a:ext cx="257175" cy="282575"/>
          </a:xfrm>
          <a:solidFill>
            <a:schemeClr val="bg1"/>
          </a:solidFill>
          <a:effectLst>
            <a:outerShdw blurRad="50800" dist="50800" dir="5400000" algn="ctr" rotWithShape="0">
              <a:srgbClr val="7030A0"/>
            </a:outerShdw>
          </a:effectLst>
        </p:spPr>
        <p:txBody>
          <a:bodyPr/>
          <a:lstStyle/>
          <a:p>
            <a:r>
              <a:rPr lang="en-US" dirty="0" smtClean="0">
                <a:ln w="22225">
                  <a:solidFill>
                    <a:srgbClr val="002060"/>
                  </a:solidFill>
                </a:ln>
              </a:rPr>
              <a:t>6</a:t>
            </a:r>
            <a:endParaRPr lang="en-US" dirty="0">
              <a:ln w="22225">
                <a:solidFill>
                  <a:srgbClr val="002060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852" y="1550788"/>
            <a:ext cx="7207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Four Alignment Alternatives Provided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0" y="2361064"/>
            <a:ext cx="11788198" cy="421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"/>
                <a:lumOff val="94000"/>
              </a:schemeClr>
            </a:gs>
            <a:gs pos="0">
              <a:schemeClr val="accent1">
                <a:lumMod val="40000"/>
                <a:lumOff val="60000"/>
              </a:schemeClr>
            </a:gs>
            <a:gs pos="19000">
              <a:schemeClr val="accent1">
                <a:lumMod val="45000"/>
                <a:lumOff val="55000"/>
              </a:schemeClr>
            </a:gs>
            <a:gs pos="14000">
              <a:schemeClr val="accent1">
                <a:alpha val="89000"/>
                <a:lumMod val="46000"/>
                <a:lumOff val="5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020" y="242294"/>
            <a:ext cx="8046493" cy="1325563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en-US" dirty="0" smtClean="0"/>
              <a:t>Project Understanding: Challenges</a:t>
            </a: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839575" y="6438900"/>
            <a:ext cx="257175" cy="282575"/>
          </a:xfrm>
          <a:solidFill>
            <a:schemeClr val="bg1"/>
          </a:solidFill>
          <a:effectLst>
            <a:outerShdw blurRad="50800" dist="50800" dir="5400000" algn="ctr" rotWithShape="0">
              <a:srgbClr val="7030A0"/>
            </a:outerShdw>
          </a:effectLst>
        </p:spPr>
        <p:txBody>
          <a:bodyPr/>
          <a:lstStyle/>
          <a:p>
            <a:r>
              <a:rPr lang="en-US" dirty="0" smtClean="0">
                <a:ln w="22225">
                  <a:solidFill>
                    <a:srgbClr val="002060"/>
                  </a:solidFill>
                </a:ln>
              </a:rPr>
              <a:t>7</a:t>
            </a:r>
            <a:endParaRPr lang="en-US" dirty="0">
              <a:ln w="22225">
                <a:solidFill>
                  <a:srgbClr val="002060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8865" y="1713272"/>
            <a:ext cx="419275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Permissions </a:t>
            </a:r>
            <a:br>
              <a:rPr lang="en-US" sz="3200" dirty="0" smtClean="0"/>
            </a:br>
            <a:r>
              <a:rPr lang="en-US" sz="3200" dirty="0" smtClean="0"/>
              <a:t>BNSF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Landscaping of Region</a:t>
            </a:r>
            <a:br>
              <a:rPr lang="en-US" sz="3200" dirty="0" smtClean="0"/>
            </a:br>
            <a:r>
              <a:rPr lang="en-US" sz="3200" dirty="0" smtClean="0"/>
              <a:t>Channels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10286" y="1713272"/>
            <a:ext cx="5922490" cy="44418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8" y="3251779"/>
            <a:ext cx="4449171" cy="353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6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1">
                <a:tint val="66000"/>
                <a:satMod val="160000"/>
                <a:alpha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94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2720" y="450376"/>
            <a:ext cx="3419901" cy="873457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en-US" dirty="0" smtClean="0"/>
              <a:t>Project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541" y="2197289"/>
            <a:ext cx="8606053" cy="3466531"/>
          </a:xfr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r>
              <a:rPr lang="en-US" sz="3200" dirty="0" smtClean="0"/>
              <a:t>Task 1.0 Selecting the Alignment Alternative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1.1 Estimate Cost 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1.2 Public Opinion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1.3 Permit Analysis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1.4 Point System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1.5 Final Decision </a:t>
            </a:r>
            <a:endParaRPr lang="en-US" sz="3200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839575" y="6438900"/>
            <a:ext cx="257175" cy="282575"/>
          </a:xfrm>
          <a:solidFill>
            <a:schemeClr val="bg1"/>
          </a:solidFill>
          <a:effectLst>
            <a:outerShdw blurRad="50800" dist="50800" dir="5400000" algn="ctr" rotWithShape="0">
              <a:srgbClr val="7030A0"/>
            </a:outerShdw>
          </a:effectLst>
        </p:spPr>
        <p:txBody>
          <a:bodyPr/>
          <a:lstStyle/>
          <a:p>
            <a:r>
              <a:rPr lang="en-US" dirty="0">
                <a:ln w="22225">
                  <a:solidFill>
                    <a:srgbClr val="002060"/>
                  </a:solidFill>
                </a:ln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82348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1">
                <a:tint val="66000"/>
                <a:satMod val="160000"/>
                <a:alpha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94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1210" y="378773"/>
            <a:ext cx="3256128" cy="849526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en-US" dirty="0" smtClean="0"/>
              <a:t>Project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280" y="2180465"/>
            <a:ext cx="9438564" cy="3769957"/>
          </a:xfrm>
          <a:solidFill>
            <a:schemeClr val="bg1">
              <a:alpha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Task 2.0 Selecting Structure Framework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2.1 Comparison of Various Underpass/Overpass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2.2 Compiling Research </a:t>
            </a:r>
          </a:p>
          <a:p>
            <a:r>
              <a:rPr lang="en-US" sz="3200" dirty="0" smtClean="0"/>
              <a:t>Task 3.0 Super Structure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3.1 Beam Design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3.2 Concrete Design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3.3 Deck Design</a:t>
            </a:r>
            <a:endParaRPr lang="en-US" sz="3200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839575" y="6438900"/>
            <a:ext cx="257175" cy="282575"/>
          </a:xfrm>
          <a:solidFill>
            <a:schemeClr val="bg1"/>
          </a:solidFill>
          <a:effectLst>
            <a:outerShdw blurRad="50800" dist="50800" dir="5400000" algn="ctr" rotWithShape="0">
              <a:srgbClr val="7030A0"/>
            </a:outerShdw>
          </a:effectLst>
        </p:spPr>
        <p:txBody>
          <a:bodyPr/>
          <a:lstStyle/>
          <a:p>
            <a:r>
              <a:rPr lang="en-US" dirty="0">
                <a:ln w="22225">
                  <a:solidFill>
                    <a:srgbClr val="002060"/>
                  </a:solidFill>
                </a:ln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0010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136</Words>
  <Application>Microsoft Office PowerPoint</Application>
  <PresentationFormat>Custom</PresentationFormat>
  <Paragraphs>69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Peach Springs Underpass/Overpass (Structural)</vt:lpstr>
      <vt:lpstr>Project Understanding: Location of Interest</vt:lpstr>
      <vt:lpstr>Project Understanding: Design</vt:lpstr>
      <vt:lpstr>Project Understanding: Stakeholders</vt:lpstr>
      <vt:lpstr>Project Understanding: Current Crossing</vt:lpstr>
      <vt:lpstr>Project Understanding: Four Regions</vt:lpstr>
      <vt:lpstr>Project Understanding: Challenges</vt:lpstr>
      <vt:lpstr>Project Scope</vt:lpstr>
      <vt:lpstr>Project Scope</vt:lpstr>
      <vt:lpstr>Project Scope</vt:lpstr>
      <vt:lpstr>Schedule: General Chart</vt:lpstr>
      <vt:lpstr>Cost of Project: Final Estimation</vt:lpstr>
      <vt:lpstr>Questions</vt:lpstr>
    </vt:vector>
  </TitlesOfParts>
  <Company>Northern Arizona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Peach Springs Underpass/Overpass (Structural)</dc:title>
  <dc:creator>Jonathan Ernesto Melendez</dc:creator>
  <cp:lastModifiedBy>Jay Bee</cp:lastModifiedBy>
  <cp:revision>59</cp:revision>
  <dcterms:created xsi:type="dcterms:W3CDTF">2015-04-20T21:22:24Z</dcterms:created>
  <dcterms:modified xsi:type="dcterms:W3CDTF">2015-04-23T12:13:02Z</dcterms:modified>
</cp:coreProperties>
</file>